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73BA6-89E8-4886-A335-BCC95B09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D2C65-8DD5-435A-ABA1-938453098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3D16F-28DC-47A4-B6AF-E50519A4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BF6DBE-D158-4BF4-99A6-6619E74F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B6E9B-3234-47A3-BDAC-022E0DB0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D910D-01A1-4987-B42B-EDC31D49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1B16F7-5CD1-48FF-A4A7-CA0D55359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192FD-014E-4DD9-9E0D-E0D14E4E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63BE0-2257-4BA5-B695-1615C7C1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1A8-FCA0-4C0F-9B03-3A051A0F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1111C7-13EF-421A-B464-3CE669FC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20B5B-4AD1-44A3-BE9F-406E9D799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A2B5B-D711-4C79-A062-57DD4F2E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81016-F019-444E-AD5F-681FC47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619CD-42C5-465B-9C57-70C96745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DFEBA-AC5B-4D21-8C22-6E31D684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2908A-6802-461D-8B86-8C43E484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0C282-E1A1-471A-AE1F-FB533702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74ECC-E7C9-4684-B08A-5E2B1636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BA959-0B9C-4AC3-990E-C031A56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11374-81CB-4922-AC44-B64DB03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EAE11-5E3C-405B-9117-E4D1D7CB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95B8A-E3EE-4471-B11A-678530E9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0A491-92FB-4356-818B-D76D83E1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7D81B-659A-4ABE-96DC-6DE16E65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1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44FDB-7A8D-4797-958A-7FC2677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0A708-3317-49C1-87E7-4B0C20F9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03538F-6132-4FC9-9ED7-AD6F7FDB2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BFAAA-1B11-47E7-B978-2D1F73AF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2B59C-C5A7-4166-843D-0BC42476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639CE3-6CCE-4EC1-B22A-EE45BD32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3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92E7F-11BA-407A-8A06-5B24BF0A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723839-1F75-4E94-B577-21894919E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6BFC74-A094-4DA4-B561-A8FF6ACE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439632-B44D-492B-9062-74AE3E910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0390F-4E25-4DC1-AD49-45577863A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D7AA04-2FF0-4916-91E5-E4B82BD4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D66A1F-6C53-4E9D-9EA0-EB6BA834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7E0DDE-E349-4A04-B1D1-BD61077C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4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DD9A-CD8F-45C0-8F2A-0EB443FA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494C63-9B10-4C18-AC80-8B7B9D15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85706-B7BD-4B6B-BDD3-2C21D56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45AF8-F61F-455C-8760-174E8000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CEF86D-4F73-4C1D-BF4D-73EE5487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3FB17B-EF91-4835-B74F-1472E64B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EDBDE-F122-45B6-B2C5-EE4D7A08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CDA47-02CB-426D-9958-6D486839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4067C-6E42-4717-8DC4-09F174DB6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F0CB77-EF9C-462B-93E4-0C9BF0A5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D748B1-F81E-4AF5-8F94-9F3E1B9A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D3453C-5380-4535-A153-5DE3815F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5A6448-4FDB-4AA7-A921-15390C2C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5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D068E-F0BE-4B0A-9512-5CF88664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611FBD-5654-4CEA-B437-D6496DB7C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11D74-618C-4C32-A89E-B33B1C0A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8C523-9EBF-49A2-84F4-2E57B638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07CE9-1E29-4E2D-BCA3-228EF68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55D0FD-03BB-4357-83E8-73A06CC3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0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8A6EC-DDEC-41EA-942E-CDAA4C96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7C626-B953-4FDA-B396-33918F94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4CFCC-45AF-44F8-9F20-D64043EB0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F90A-67D2-4CF3-86D7-3C41EC81C6D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306D5-B170-4A4D-B1FF-C10C659DD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ACC59-19BB-4036-AC0C-89E8CF9CF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6CBF-648A-4B9C-8263-A5FEE67E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6B859-0593-4198-BCC9-620A24D2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365"/>
            <a:ext cx="9289774" cy="3220277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воспитать ответственность за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025341-AEA0-47D9-9145-2B2D6E55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1009"/>
            <a:ext cx="9144000" cy="25974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дела, за здоровье, за отношения у подростка.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A2790C-654D-47F5-9844-C9B33C7A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5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5C12C-C75C-4F9D-85BD-86A57ADD51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Поощряйте самостоятельность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20EDA-42DE-4F6C-86F2-8B240C15D7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 не может быть без чувства самостоятельности.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подросткам посильные задания.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хвалить ребёнка за любое проявление самостоятельности.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5C823-A5EF-4F65-B92B-2BC2A21DC2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Подкрепляйте права обязанностями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85D04-4F8B-4C7D-A90C-2AB485AA16A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подростками отлично работает конструкция «Если…, то...»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3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2EAB8-9948-45B4-BFA5-4E887328CE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Разграничивайте зоны ответственности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84B06-D4BA-4003-AB81-5836B57C2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123"/>
            <a:ext cx="10515600" cy="54123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листок бумаги и выпишите всё, что вас раздражает, беспокоит или пугает в собственном ребёнке. Это может быть что угодно.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Взгляните на получившийся список и подумайте, что из этого касается лично вас.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Пункты, которые влияют на вас и других домочадцев, необходимо обсудить с подростком. </a:t>
            </a:r>
          </a:p>
        </p:txBody>
      </p:sp>
    </p:spTree>
    <p:extLst>
      <p:ext uri="{BB962C8B-B14F-4D97-AF65-F5344CB8AC3E}">
        <p14:creationId xmlns:p14="http://schemas.microsoft.com/office/powerpoint/2010/main" val="10847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44C28-4488-4AF0-B029-AF994ECC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5" y="280432"/>
            <a:ext cx="10422775" cy="11077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Готовьте подростка к трудностям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5193F-9D0F-478F-AA2B-CA7B7AEF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75" y="1568450"/>
            <a:ext cx="10515600" cy="51565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Оградить ребёнка от всех невзгод и проблем — естественный родительский инстинкт. Но из-за </a:t>
            </a:r>
            <a:r>
              <a:rPr lang="ru-RU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гиперопеки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вступают во взрослую жизнь неподготовленными.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должен понимать, что вокруг него довольно сложный мир, где у каждого свои задачи и обязательства.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218085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1856C-B481-441E-96A3-709FA98783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Демонстрируйте путь решения проблемы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3689E-A90D-474D-8684-B76232B367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проще решить проблему, чем объяснять, как это делается. И это ещё одна из причин, почему не формируется ответственность.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демонстрируйте подростку, как протекают те или иные процессы.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57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B3C6B-A927-4139-B025-3E5BC37162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Вводите санкции за безответственное поведение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A1A84-58C9-494F-A7C1-AAB90D091A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юриспруденции ответственность предполагает меры принуждения к нарушителям. И с этой гранью ответственности подросток тоже должен быть знаком.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8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64C2F-61E3-4403-AFFE-73D414B6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Будьте примером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FE4B7-8762-485C-B0F4-388CC46C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79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считывают мир через ощущения и постоянно наблюдает за родителями. Они тонко подмечают, как общаетесь и выполняете обещания именно вы. И если уж призывать подростка к ответственности, то нужно и самому её демонстрировать.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1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F67D-A8F9-46F6-823F-600CB40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0C8CF-8496-4753-A74E-539D3EF4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98E6A2-5FA9-4000-8408-E33F2C98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29" y="2236123"/>
            <a:ext cx="6101542" cy="36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1EC7E5-F283-4234-A441-AD56F913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99854A-6D87-42A9-A665-908274A96584}"/>
              </a:ext>
            </a:extLst>
          </p:cNvPr>
          <p:cNvSpPr/>
          <p:nvPr/>
        </p:nvSpPr>
        <p:spPr>
          <a:xfrm>
            <a:off x="516835" y="238539"/>
            <a:ext cx="11237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C9A44C-5C38-4EB7-B0E8-45F5E7A6BFCA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4982D-8E9E-43E7-8D00-E2F298448FF2}"/>
              </a:ext>
            </a:extLst>
          </p:cNvPr>
          <p:cNvSpPr/>
          <p:nvPr/>
        </p:nvSpPr>
        <p:spPr>
          <a:xfrm>
            <a:off x="622852" y="238539"/>
            <a:ext cx="11131826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подросткового возраста</a:t>
            </a:r>
          </a:p>
          <a:p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период 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период завершения детства, вырастание из него, переход от детства к взрослости.</a:t>
            </a:r>
          </a:p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 — лица в возрасте 10—19 лет (ранний подростковый возраст — 10—14 лет; поздний подростковый возраст — 15—19 лет).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одним из самых важных периодов развития личности. </a:t>
            </a:r>
          </a:p>
        </p:txBody>
      </p:sp>
    </p:spTree>
    <p:extLst>
      <p:ext uri="{BB962C8B-B14F-4D97-AF65-F5344CB8AC3E}">
        <p14:creationId xmlns:p14="http://schemas.microsoft.com/office/powerpoint/2010/main" val="398473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2126D-7A5B-4A04-B915-A9A53DFB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312116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ответственность?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148C4-8C02-4FA9-9A87-213F9ADB77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способность исполнять обязательства и следовать принятым в обществе правилам, а также осознавать последствия своего влияния на мир.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77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C42-67C6-48D1-8EE5-B5AC9A894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глазами подростка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A4A74-1D8A-413E-A3C6-37CF949C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922"/>
            <a:ext cx="10515600" cy="56851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подростковом возрасте человеку нормально быть инфантильным. Кому-то в большей, кому-то в меньшей степени, но в любом случае, для подсознания нормально то, что за всё отвечают родители.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мира подростка неполна, а опыт скуден, он не может в полной мере осознать глубину слова «ответственность». Ему бывает сложно проследить причинно-следственную связь между поступком или событием и последствиями.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новость: ответственность не является частью характера. Это ценностный ориентир, который подросток может приобрести с помощью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76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510F8-3D2C-44FC-9035-D1DF2A12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29886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воспитанию ответственности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35BEC-B688-48D7-97F8-1E426FFA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825625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этих рекомендаций можно помочь ребёнку преодолеть подростковый инфантилизм и стать более зрелым.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2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AEB5F-01A8-404C-A9BA-49F72189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31" y="365124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навязывайте ребёнку свои цели.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D6AC4-F121-4FFC-B37C-D15F3361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78" y="1377040"/>
            <a:ext cx="10515600" cy="53538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воспитать ответственного ребёнка, который будет сам отвечать за свою жизнь, необходимо узнать, каковы его цели.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у подростка, чего он хочет!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его цель покажется вам глупой. Но ни в коем случае не высмеивайте и не воспринимайте её в штыки.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Любую цель можно мягко скорректировать. Для начала обозначьте задачи, которые придётся реализовать для достижения выбранной цели. </a:t>
            </a:r>
          </a:p>
        </p:txBody>
      </p:sp>
    </p:spTree>
    <p:extLst>
      <p:ext uri="{BB962C8B-B14F-4D97-AF65-F5344CB8AC3E}">
        <p14:creationId xmlns:p14="http://schemas.microsoft.com/office/powerpoint/2010/main" val="1465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31ED5-FA74-45C4-B75E-CFBC2926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005"/>
            <a:ext cx="10246822" cy="12136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путайте ответственность </a:t>
            </a:r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послушанием</a:t>
            </a: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C00000"/>
                </a:solidFill>
              </a:rPr>
              <a:t/>
            </a:r>
            <a:br>
              <a:rPr lang="ru-RU" sz="4900" dirty="0">
                <a:solidFill>
                  <a:srgbClr val="C00000"/>
                </a:solidFill>
              </a:rPr>
            </a:b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FEF4A-C5B7-44E1-B76F-5C9562A4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78" y="1462919"/>
            <a:ext cx="10399644" cy="53008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подросток под чутким руководством взрослого выполняет определённые вещи, это ещё не ответственность. Это исполнительность.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Послушный ребёнок прекрасно, с большим таким энтузиазмом и чувством собственного достоинства может сделать домашнее задание. А ответственный разработает план, который поможет ему всегда всё сдавать вовремя. Один — выполняет инструкции, другой — думает о последствиях.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29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DB814-BCA6-4C4B-B9CF-95A1990B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340187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сравнивайте ни с кем подростка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E5FF1-9CDC-4852-83A8-DE6A6F36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903210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несправедливый упрёк.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ребёнка уникальное ядро психики. Оно формируется примерно до трёх лет под влиянием условий содержания, воспитания и взаимоотношений со взрослыми.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сравнивать подростка и с собой в прошлом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вас есть опыт разрешения той или иной ситуации, а у подростка — нет.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5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627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Times New Roman</vt:lpstr>
      <vt:lpstr>Тема Office</vt:lpstr>
      <vt:lpstr>    Как воспитать ответственность за </vt:lpstr>
      <vt:lpstr>Презентация PowerPoint</vt:lpstr>
      <vt:lpstr>Презентация PowerPoint</vt:lpstr>
      <vt:lpstr>Что такое ответственность?</vt:lpstr>
      <vt:lpstr>Ответственность глазами подростка </vt:lpstr>
      <vt:lpstr>Советы по воспитанию ответственности </vt:lpstr>
      <vt:lpstr>1. Не навязывайте ребёнку свои цели.   </vt:lpstr>
      <vt:lpstr>  2. Не путайте ответственность c послушанием.  </vt:lpstr>
      <vt:lpstr>3. Не сравнивайте ни с кем подростка</vt:lpstr>
      <vt:lpstr>4. Поощряйте самостоятельность </vt:lpstr>
      <vt:lpstr>5. Подкрепляйте права обязанностями </vt:lpstr>
      <vt:lpstr>6. Разграничивайте зоны ответственности </vt:lpstr>
      <vt:lpstr>7. Готовьте подростка к трудностям </vt:lpstr>
      <vt:lpstr>8. Демонстрируйте путь решения проблемы</vt:lpstr>
      <vt:lpstr> 9. Вводите санкции за безответственное поведение </vt:lpstr>
      <vt:lpstr>10. Будьте примером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воспитать ответственность за свои дела, за здоровье, за отношения у подростка</dc:title>
  <dc:creator>Пользователь</dc:creator>
  <cp:lastModifiedBy>UVRNTT</cp:lastModifiedBy>
  <cp:revision>46</cp:revision>
  <dcterms:created xsi:type="dcterms:W3CDTF">2022-01-16T19:08:15Z</dcterms:created>
  <dcterms:modified xsi:type="dcterms:W3CDTF">2022-05-23T06:28:58Z</dcterms:modified>
</cp:coreProperties>
</file>